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75" r:id="rId6"/>
    <p:sldId id="278" r:id="rId7"/>
    <p:sldId id="279" r:id="rId8"/>
    <p:sldId id="285" r:id="rId9"/>
    <p:sldId id="274" r:id="rId10"/>
    <p:sldId id="292" r:id="rId11"/>
    <p:sldId id="291" r:id="rId12"/>
    <p:sldId id="287" r:id="rId13"/>
    <p:sldId id="286" r:id="rId14"/>
    <p:sldId id="284" r:id="rId15"/>
    <p:sldId id="290" r:id="rId16"/>
    <p:sldId id="289" r:id="rId17"/>
    <p:sldId id="288" r:id="rId18"/>
    <p:sldId id="261" r:id="rId19"/>
    <p:sldId id="262" r:id="rId20"/>
    <p:sldId id="276" r:id="rId21"/>
    <p:sldId id="277" r:id="rId22"/>
    <p:sldId id="264" r:id="rId23"/>
    <p:sldId id="265" r:id="rId24"/>
    <p:sldId id="260" r:id="rId25"/>
    <p:sldId id="263" r:id="rId26"/>
    <p:sldId id="268" r:id="rId27"/>
    <p:sldId id="269" r:id="rId28"/>
    <p:sldId id="270" r:id="rId29"/>
    <p:sldId id="271" r:id="rId30"/>
    <p:sldId id="272" r:id="rId31"/>
    <p:sldId id="273" r:id="rId32"/>
    <p:sldId id="280" r:id="rId33"/>
    <p:sldId id="282" r:id="rId34"/>
    <p:sldId id="283" r:id="rId35"/>
    <p:sldId id="267" r:id="rId36"/>
    <p:sldId id="266" r:id="rId37"/>
    <p:sldId id="2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62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33" y="7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0983-4D07-BF66-ED90-220DE3A68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08E12-3024-37A6-F335-06E1FC600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84824-BD3B-2DD8-42B9-B300EBB8B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7A0F4-02E2-2EF9-6E0F-0F8552F0D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6907A-D3E1-4930-4A7C-A00DD171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AABD-FFE1-56DD-42B5-8C7A6D13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405A3-384C-7F1B-ECD8-F0E80561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CF81A-D15F-4157-5CAD-7A94F39E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46AC-5213-9B26-717A-ADB2B281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C7E71-FEBF-0CBD-D349-1A0F9FD7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1348F-4B80-5804-3D43-F73F288C5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C9E79-AEF0-4D48-9009-DB30EB38D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2A86-5D4E-AC55-C44C-12BF7D7D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0777-4CE1-4FEB-D55B-6E6BC14A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CAE88-85DA-50D8-2BC9-C89726A4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5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860F-225C-AC69-A284-9303EDF3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3031-B399-E8FD-9433-D38968CFD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4E9E1-870B-1133-190C-80FBFECE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A64E0-4CD3-73C3-1E53-33F6D200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64F6A-0D0D-8D1E-FC41-FD983822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2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471F-A03C-EA02-E868-2D23E6A7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312A0-9555-7F39-3B55-00BCD707A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2795-C119-15DD-3BB1-D562C69C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7F4E9-CE77-2129-B85D-FE9D81FE5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1AC7-2D85-AAA2-CBA3-170D34BF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6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7C96-1EBB-CD37-2BF3-A259B8B2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C86B-F24E-7847-C527-F4A412E34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8132-681E-AB21-7ED1-7D6C915F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7BC51-5FA0-CF3F-8179-6847D37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143C6-40BA-536A-81AD-5D33C8CA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19C45-0272-5FEB-642F-D8D272CC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4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7067-1C94-E60F-4D41-8D379D300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60CB6-539D-95B5-A0AA-F0A282497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89929-778B-D8EE-9240-C9F62EC44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C6F3F0-6BBC-B1A0-625B-EFADB56D6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D1DE3-7747-B4F4-1F56-42C8179D5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51B24-E2FF-E9F0-A985-397795CA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19DD4-68FF-2399-25D7-D078C437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C4176-C7E2-E9BA-23FF-215548E9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1550D-11B0-D915-C943-C89CFC2C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073C5-83F0-3747-4A26-91126ABC2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43A2F-8B77-CBB2-24A6-D3FFAEFB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C754E-C07E-7FB1-99CC-21E34E4D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6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F9F39-B5BA-914E-7592-05EE9AA6B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15F2F-9AF1-3406-67FF-09975987C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3C8FD-717E-E593-EE2D-8CA80208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2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2AAB0-BE59-6FAA-2F5F-A187E8E5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46861-E882-E15F-3CC1-E866AB579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96E60-FC18-E0A7-529E-83D5987D2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130E7-A19A-742F-97F4-EA622BDE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68521-536E-E5D6-2957-45F69EFF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16139-3286-CCFB-B0B7-2C7DC321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2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90C2F-6B8B-8547-7D57-C100F1B6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E36D65-41E5-48FB-26BE-58954ED8CF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FD5BE-853F-1D90-1F36-A373CE088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BCB76-0AC1-02BA-5868-2326F12B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FE443-6B68-E86A-4A20-4B6B1506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E6A72-B302-39A4-74AD-B8DCA00D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284B47-239A-BF6B-1213-71583EE6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BA00-B03B-F3B6-87CF-2CE8BB1AC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43BB9-AB97-A8CA-391A-45E9AC3FD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E70C0D-C330-4465-AD98-EE7A3E84E9F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127BC-0897-0FE1-DAE1-9F6FE177C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D1962-035C-50D3-D522-CB0C48BF7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5682BF-9C80-4135-92E9-1162EC68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9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9BF5D-E3D2-34BC-6E56-7B57B0C66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71C07-CC2C-E18E-AF63-04A941149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585BF-0A25-2B10-9D24-4F281738D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A6360-A6DC-A118-CC2B-E5CD1F5B1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70535-6F59-B1FB-54E9-532F659BD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7F75B-092A-9638-AECC-D0401C1EF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8E706-2B82-5641-8DE8-7735CEF9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E90376-2F8E-7E55-C56E-B4A57E8EB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BC740-B207-F6BB-925C-031B3742D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C4DF2-C4ED-8D28-3E82-40629543F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55D46-F5DA-104D-0942-F2E10E1FD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94240-B37B-41B8-E1E4-63A053BD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8E3A-E7AC-5166-A580-A0C8F0021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D941F-5BAF-4B54-7A54-288B10E89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49C51-E79E-96B9-2B2C-0E20AC561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6B225-1AD4-5AD8-A264-F529BC13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BB2CD-B261-0594-1D0E-9BFB3DD38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EBE5E-11A6-1C90-8212-3EC83055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4B4F9-65FD-32A0-82E6-2274EA7D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19203-ADBA-04CD-7DF1-28B3CD77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9A6A7-BBD4-6BF0-E89F-F4B608CFA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EE832-3CFA-A689-2C65-5F696949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B43B95-6F62-9FB7-FCD5-ADE626D9F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02206-7B78-2EF7-B2ED-0E7CF4620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E9BE7-B7BF-6165-84EC-A0EA7B130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F6A1A-282A-B63E-2860-DD793B790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95259-64E8-0621-0814-1C1F4FC4C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08A63-5B77-83FA-2407-9E84DE99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7641B-1992-887E-81D8-8210D554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2A005-57C9-0A63-E722-700C1B45A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FD44A-978A-C1C3-52C4-B85AFDAB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564D-0866-74FC-213E-BB06EB30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A7F72-3C92-51E0-B418-AE3DDBAF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8246D-D33E-98B1-DD65-1F9513968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E04C3-1E07-62AA-3342-651F66AA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B27E7-EE7A-1AC1-A8D0-3883CD5C4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33" y="3607593"/>
            <a:ext cx="5205935" cy="27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C5555-D3D8-BC12-3AFF-D1F3AB0D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F10D-3E02-335A-54F0-B1AF42742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FB03-C2E1-3C09-A509-DA32429C3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6E680-BCD6-DB13-F690-FB879DDFB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31ADF-0FC8-2C66-8088-F1DBD73F0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211A4-1F53-BB16-4B73-38445E70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79E77-4CF3-27D6-B462-4DFC2E6E9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096FA-E1B7-B9B6-EB36-AE913DFE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A139B-8595-B847-063D-865BB81EC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5C6E0-CDAF-A794-BAF5-2468F46D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104A8-851A-2CC3-B2F0-C603F04F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60E50-172F-0F7B-106E-63B9C097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EBE8-1DCA-E980-6ED4-44298F6F1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A8A3F-EE9D-872B-B89A-0B8ED35D3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905F1-DD78-D51C-08C7-52CA50DD2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6DD70-7031-58BD-8895-4B0F938B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5780D-FFFF-70AA-14D1-1C404242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C0F04-D057-9D46-6E53-A53F31626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F51D-0E72-992B-57C4-E2286A6AD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19035-A314-0375-FF5E-FDB8AEE85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B60FF-22A2-1481-7CC2-78F1E843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1DAC2F-07AC-03F0-1D9E-E9F9B516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481A9-2B11-6519-0204-D7CABC24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4782334"/>
            <a:ext cx="8801100" cy="11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C7158-B990-E778-C701-AE2538B40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7D33BB-B119-3C57-D434-C8875192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46A45-FA08-9114-5939-FDD64199C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E6C20-0E88-B956-664C-84D3A44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5232C-57E7-52BA-1157-A3F599F5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AE4D6-80A0-DB20-DB4C-F955B38D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69606-6570-6DDF-C563-7A65619BC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6BCA7-3443-4051-6831-25F9D3509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F64FD-A95C-F400-AB37-DB3203729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4ACD4-2030-32F2-573F-BA7C8B38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E6A3B-A80C-F83F-18DE-ABC7072EF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52938-8C1C-EE6E-682C-B8B216B4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A37CC-E236-4E66-8742-F07453CF4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37848-1BB5-8390-F340-0D14169C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BEA3-C8A0-BEA9-1853-281DCE1F2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027ED-795D-D7CD-03FD-F24DB686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Milad Nosar</dc:creator>
  <cp:lastModifiedBy>Milad Nosar</cp:lastModifiedBy>
  <cp:revision>3</cp:revision>
  <dcterms:created xsi:type="dcterms:W3CDTF">2025-02-25T19:55:51Z</dcterms:created>
  <dcterms:modified xsi:type="dcterms:W3CDTF">2025-02-26T09:05:41Z</dcterms:modified>
</cp:coreProperties>
</file>